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98" r:id="rId3"/>
    <p:sldId id="303" r:id="rId4"/>
    <p:sldId id="308" r:id="rId5"/>
    <p:sldId id="309" r:id="rId6"/>
    <p:sldId id="310" r:id="rId7"/>
    <p:sldId id="311" r:id="rId8"/>
    <p:sldId id="312" r:id="rId9"/>
    <p:sldId id="313" r:id="rId10"/>
    <p:sldId id="307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Oswald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95979f9a431ddb0" providerId="LiveId" clId="{C22D2A47-FD74-44BE-8702-FE7F6607CF55}"/>
    <pc:docChg chg="custSel addSld delSld modSld sldOrd">
      <pc:chgData name="" userId="495979f9a431ddb0" providerId="LiveId" clId="{C22D2A47-FD74-44BE-8702-FE7F6607CF55}" dt="2020-11-08T00:41:32.968" v="3670" actId="20577"/>
      <pc:docMkLst>
        <pc:docMk/>
      </pc:docMkLst>
      <pc:sldChg chg="modSp">
        <pc:chgData name="" userId="495979f9a431ddb0" providerId="LiveId" clId="{C22D2A47-FD74-44BE-8702-FE7F6607CF55}" dt="2020-11-08T00:04:16.441" v="21" actId="20577"/>
        <pc:sldMkLst>
          <pc:docMk/>
          <pc:sldMk cId="1753943686" sldId="298"/>
        </pc:sldMkLst>
        <pc:spChg chg="mod">
          <ac:chgData name="" userId="495979f9a431ddb0" providerId="LiveId" clId="{C22D2A47-FD74-44BE-8702-FE7F6607CF55}" dt="2020-11-08T00:04:16.441" v="21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C22D2A47-FD74-44BE-8702-FE7F6607CF55}" dt="2020-11-08T00:26:55.304" v="2371" actId="114"/>
        <pc:sldMkLst>
          <pc:docMk/>
          <pc:sldMk cId="3777021594" sldId="303"/>
        </pc:sldMkLst>
        <pc:spChg chg="mod">
          <ac:chgData name="" userId="495979f9a431ddb0" providerId="LiveId" clId="{C22D2A47-FD74-44BE-8702-FE7F6607CF55}" dt="2020-11-08T00:26:55.304" v="2371" actId="114"/>
          <ac:spMkLst>
            <pc:docMk/>
            <pc:sldMk cId="3777021594" sldId="303"/>
            <ac:spMk id="4" creationId="{42AB8753-3567-42F2-B093-221A3A3BC7FA}"/>
          </ac:spMkLst>
        </pc:spChg>
        <pc:spChg chg="mod">
          <ac:chgData name="" userId="495979f9a431ddb0" providerId="LiveId" clId="{C22D2A47-FD74-44BE-8702-FE7F6607CF55}" dt="2020-11-08T00:06:57.036" v="172" actId="20577"/>
          <ac:spMkLst>
            <pc:docMk/>
            <pc:sldMk cId="3777021594" sldId="303"/>
            <ac:spMk id="8" creationId="{7D2C9FD9-6243-4952-ABA6-E5D86D00A124}"/>
          </ac:spMkLst>
        </pc:spChg>
        <pc:picChg chg="del">
          <ac:chgData name="" userId="495979f9a431ddb0" providerId="LiveId" clId="{C22D2A47-FD74-44BE-8702-FE7F6607CF55}" dt="2020-11-08T00:26:50.593" v="2368" actId="478"/>
          <ac:picMkLst>
            <pc:docMk/>
            <pc:sldMk cId="3777021594" sldId="303"/>
            <ac:picMk id="3" creationId="{901261EA-1E2E-444D-816E-B7A77B10E5AA}"/>
          </ac:picMkLst>
        </pc:picChg>
        <pc:picChg chg="add mod">
          <ac:chgData name="" userId="495979f9a431ddb0" providerId="LiveId" clId="{C22D2A47-FD74-44BE-8702-FE7F6607CF55}" dt="2020-11-08T00:26:52.839" v="2369" actId="1076"/>
          <ac:picMkLst>
            <pc:docMk/>
            <pc:sldMk cId="3777021594" sldId="303"/>
            <ac:picMk id="5" creationId="{20C6721E-1E3C-486F-9177-9D0CBD6B0DAB}"/>
          </ac:picMkLst>
        </pc:picChg>
      </pc:sldChg>
      <pc:sldChg chg="addSp delSp modSp">
        <pc:chgData name="" userId="495979f9a431ddb0" providerId="LiveId" clId="{C22D2A47-FD74-44BE-8702-FE7F6607CF55}" dt="2020-11-08T00:30:04.340" v="2607" actId="20577"/>
        <pc:sldMkLst>
          <pc:docMk/>
          <pc:sldMk cId="4232748695" sldId="307"/>
        </pc:sldMkLst>
        <pc:spChg chg="mod">
          <ac:chgData name="" userId="495979f9a431ddb0" providerId="LiveId" clId="{C22D2A47-FD74-44BE-8702-FE7F6607CF55}" dt="2020-11-08T00:27:53.532" v="2375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C22D2A47-FD74-44BE-8702-FE7F6607CF55}" dt="2020-11-08T00:30:04.340" v="2607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C22D2A47-FD74-44BE-8702-FE7F6607CF55}" dt="2020-11-08T00:27:56.324" v="2377" actId="114"/>
          <ac:spMkLst>
            <pc:docMk/>
            <pc:sldMk cId="4232748695" sldId="307"/>
            <ac:spMk id="6" creationId="{44A417E2-C917-44ED-91F6-850AAE6D8142}"/>
          </ac:spMkLst>
        </pc:spChg>
        <pc:picChg chg="del">
          <ac:chgData name="" userId="495979f9a431ddb0" providerId="LiveId" clId="{C22D2A47-FD74-44BE-8702-FE7F6607CF55}" dt="2020-11-08T00:27:35.054" v="2372" actId="478"/>
          <ac:picMkLst>
            <pc:docMk/>
            <pc:sldMk cId="4232748695" sldId="307"/>
            <ac:picMk id="5" creationId="{4109D833-13E6-4D80-BBBE-C91E3D290D7A}"/>
          </ac:picMkLst>
        </pc:picChg>
        <pc:picChg chg="add mod">
          <ac:chgData name="" userId="495979f9a431ddb0" providerId="LiveId" clId="{C22D2A47-FD74-44BE-8702-FE7F6607CF55}" dt="2020-11-08T00:27:45.646" v="2374" actId="1076"/>
          <ac:picMkLst>
            <pc:docMk/>
            <pc:sldMk cId="4232748695" sldId="307"/>
            <ac:picMk id="7" creationId="{042F7335-1B0B-4CA7-9238-5A6269947D83}"/>
          </ac:picMkLst>
        </pc:picChg>
      </pc:sldChg>
    </pc:docChg>
  </pc:docChgLst>
  <pc:docChgLst>
    <pc:chgData userId="495979f9a431ddb0" providerId="LiveId" clId="{4E3F7EB4-93C1-48E7-B854-0AB921734FD2}"/>
    <pc:docChg chg="custSel addSld delSld modSld">
      <pc:chgData name="" userId="495979f9a431ddb0" providerId="LiveId" clId="{4E3F7EB4-93C1-48E7-B854-0AB921734FD2}" dt="2020-11-07T19:21:27.033" v="947" actId="20577"/>
      <pc:docMkLst>
        <pc:docMk/>
      </pc:docMkLst>
      <pc:sldChg chg="modSp">
        <pc:chgData name="" userId="495979f9a431ddb0" providerId="LiveId" clId="{4E3F7EB4-93C1-48E7-B854-0AB921734FD2}" dt="2020-11-07T18:42:42.708" v="23" actId="20577"/>
        <pc:sldMkLst>
          <pc:docMk/>
          <pc:sldMk cId="1753943686" sldId="298"/>
        </pc:sldMkLst>
        <pc:spChg chg="mod">
          <ac:chgData name="" userId="495979f9a431ddb0" providerId="LiveId" clId="{4E3F7EB4-93C1-48E7-B854-0AB921734FD2}" dt="2020-11-07T18:42:42.708" v="23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modSp">
        <pc:chgData name="" userId="495979f9a431ddb0" providerId="LiveId" clId="{4E3F7EB4-93C1-48E7-B854-0AB921734FD2}" dt="2020-11-07T18:44:37.922" v="236" actId="20577"/>
        <pc:sldMkLst>
          <pc:docMk/>
          <pc:sldMk cId="3777021594" sldId="303"/>
        </pc:sldMkLst>
        <pc:spChg chg="mod">
          <ac:chgData name="" userId="495979f9a431ddb0" providerId="LiveId" clId="{4E3F7EB4-93C1-48E7-B854-0AB921734FD2}" dt="2020-11-07T18:44:37.922" v="236" actId="20577"/>
          <ac:spMkLst>
            <pc:docMk/>
            <pc:sldMk cId="3777021594" sldId="303"/>
            <ac:spMk id="8" creationId="{7D2C9FD9-6243-4952-ABA6-E5D86D00A124}"/>
          </ac:spMkLst>
        </pc:spChg>
      </pc:sldChg>
      <pc:sldChg chg="modSp">
        <pc:chgData name="" userId="495979f9a431ddb0" providerId="LiveId" clId="{4E3F7EB4-93C1-48E7-B854-0AB921734FD2}" dt="2020-11-07T19:15:07.934" v="680" actId="20577"/>
        <pc:sldMkLst>
          <pc:docMk/>
          <pc:sldMk cId="4232748695" sldId="307"/>
        </pc:sldMkLst>
        <pc:spChg chg="mod">
          <ac:chgData name="" userId="495979f9a431ddb0" providerId="LiveId" clId="{4E3F7EB4-93C1-48E7-B854-0AB921734FD2}" dt="2020-11-07T19:15:07.934" v="680" actId="20577"/>
          <ac:spMkLst>
            <pc:docMk/>
            <pc:sldMk cId="4232748695" sldId="307"/>
            <ac:spMk id="3" creationId="{A5ABA0EB-5D84-4439-8FF0-4CF155163C4F}"/>
          </ac:spMkLst>
        </pc:spChg>
      </pc:sldChg>
    </pc:docChg>
  </pc:docChgLst>
  <pc:docChgLst>
    <pc:chgData userId="495979f9a431ddb0" providerId="LiveId" clId="{BECBB2A6-72FE-40F6-A5F6-D35C01EB0FEA}"/>
    <pc:docChg chg="undo custSel addSld delSld modSld">
      <pc:chgData name="" userId="495979f9a431ddb0" providerId="LiveId" clId="{BECBB2A6-72FE-40F6-A5F6-D35C01EB0FEA}" dt="2020-11-29T01:20:32.948" v="3053" actId="114"/>
      <pc:docMkLst>
        <pc:docMk/>
      </pc:docMkLst>
      <pc:sldChg chg="modSp">
        <pc:chgData name="" userId="495979f9a431ddb0" providerId="LiveId" clId="{BECBB2A6-72FE-40F6-A5F6-D35C01EB0FEA}" dt="2020-11-29T00:37:21.360" v="21" actId="20577"/>
        <pc:sldMkLst>
          <pc:docMk/>
          <pc:sldMk cId="1753943686" sldId="298"/>
        </pc:sldMkLst>
        <pc:spChg chg="mod">
          <ac:chgData name="" userId="495979f9a431ddb0" providerId="LiveId" clId="{BECBB2A6-72FE-40F6-A5F6-D35C01EB0FEA}" dt="2020-11-29T00:37:21.360" v="21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BECBB2A6-72FE-40F6-A5F6-D35C01EB0FEA}" dt="2020-11-29T00:50:09.927" v="741" actId="14100"/>
        <pc:sldMkLst>
          <pc:docMk/>
          <pc:sldMk cId="3777021594" sldId="303"/>
        </pc:sldMkLst>
        <pc:spChg chg="mod">
          <ac:chgData name="" userId="495979f9a431ddb0" providerId="LiveId" clId="{BECBB2A6-72FE-40F6-A5F6-D35C01EB0FEA}" dt="2020-11-29T00:50:04.254" v="740" actId="1076"/>
          <ac:spMkLst>
            <pc:docMk/>
            <pc:sldMk cId="3777021594" sldId="303"/>
            <ac:spMk id="4" creationId="{42AB8753-3567-42F2-B093-221A3A3BC7FA}"/>
          </ac:spMkLst>
        </pc:spChg>
        <pc:spChg chg="mod">
          <ac:chgData name="" userId="495979f9a431ddb0" providerId="LiveId" clId="{BECBB2A6-72FE-40F6-A5F6-D35C01EB0FEA}" dt="2020-11-29T00:50:09.927" v="741" actId="14100"/>
          <ac:spMkLst>
            <pc:docMk/>
            <pc:sldMk cId="3777021594" sldId="303"/>
            <ac:spMk id="8" creationId="{7D2C9FD9-6243-4952-ABA6-E5D86D00A124}"/>
          </ac:spMkLst>
        </pc:spChg>
        <pc:picChg chg="del">
          <ac:chgData name="" userId="495979f9a431ddb0" providerId="LiveId" clId="{BECBB2A6-72FE-40F6-A5F6-D35C01EB0FEA}" dt="2020-11-29T00:49:48.713" v="732" actId="478"/>
          <ac:picMkLst>
            <pc:docMk/>
            <pc:sldMk cId="3777021594" sldId="303"/>
            <ac:picMk id="3" creationId="{7B6AD923-BBD3-446E-844E-9BAB6BE29FB2}"/>
          </ac:picMkLst>
        </pc:picChg>
        <pc:picChg chg="add mod">
          <ac:chgData name="" userId="495979f9a431ddb0" providerId="LiveId" clId="{BECBB2A6-72FE-40F6-A5F6-D35C01EB0FEA}" dt="2020-11-29T00:49:56.200" v="734" actId="1076"/>
          <ac:picMkLst>
            <pc:docMk/>
            <pc:sldMk cId="3777021594" sldId="303"/>
            <ac:picMk id="5" creationId="{FB351CAA-98AD-432F-866C-95F087D813B1}"/>
          </ac:picMkLst>
        </pc:picChg>
      </pc:sldChg>
      <pc:sldChg chg="addSp delSp modSp">
        <pc:chgData name="" userId="495979f9a431ddb0" providerId="LiveId" clId="{BECBB2A6-72FE-40F6-A5F6-D35C01EB0FEA}" dt="2020-11-29T01:20:32.948" v="3053" actId="114"/>
        <pc:sldMkLst>
          <pc:docMk/>
          <pc:sldMk cId="4232748695" sldId="307"/>
        </pc:sldMkLst>
        <pc:spChg chg="mod">
          <ac:chgData name="" userId="495979f9a431ddb0" providerId="LiveId" clId="{BECBB2A6-72FE-40F6-A5F6-D35C01EB0FEA}" dt="2020-11-29T01:18:45.136" v="2962" actId="2711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BECBB2A6-72FE-40F6-A5F6-D35C01EB0FEA}" dt="2020-11-29T01:20:32.948" v="3053" actId="114"/>
          <ac:spMkLst>
            <pc:docMk/>
            <pc:sldMk cId="4232748695" sldId="307"/>
            <ac:spMk id="6" creationId="{44A417E2-C917-44ED-91F6-850AAE6D8142}"/>
          </ac:spMkLst>
        </pc:spChg>
        <pc:picChg chg="del">
          <ac:chgData name="" userId="495979f9a431ddb0" providerId="LiveId" clId="{BECBB2A6-72FE-40F6-A5F6-D35C01EB0FEA}" dt="2020-11-29T01:20:23.777" v="3049" actId="478"/>
          <ac:picMkLst>
            <pc:docMk/>
            <pc:sldMk cId="4232748695" sldId="307"/>
            <ac:picMk id="5" creationId="{EC0C3928-68B5-4961-8262-55EC289AD426}"/>
          </ac:picMkLst>
        </pc:picChg>
        <pc:picChg chg="add mod">
          <ac:chgData name="" userId="495979f9a431ddb0" providerId="LiveId" clId="{BECBB2A6-72FE-40F6-A5F6-D35C01EB0FEA}" dt="2020-11-29T01:20:30.873" v="3051" actId="1076"/>
          <ac:picMkLst>
            <pc:docMk/>
            <pc:sldMk cId="4232748695" sldId="307"/>
            <ac:picMk id="7" creationId="{093B1695-C0B8-4EAA-A5DD-B8D48E927B7D}"/>
          </ac:picMkLst>
        </pc:picChg>
      </pc:sldChg>
      <pc:sldChg chg="modSp add">
        <pc:chgData name="" userId="495979f9a431ddb0" providerId="LiveId" clId="{BECBB2A6-72FE-40F6-A5F6-D35C01EB0FEA}" dt="2020-11-29T00:53:25.199" v="1060" actId="20577"/>
        <pc:sldMkLst>
          <pc:docMk/>
          <pc:sldMk cId="2185652443" sldId="308"/>
        </pc:sldMkLst>
        <pc:spChg chg="mod">
          <ac:chgData name="" userId="495979f9a431ddb0" providerId="LiveId" clId="{BECBB2A6-72FE-40F6-A5F6-D35C01EB0FEA}" dt="2020-11-29T00:40:39.421" v="233" actId="20577"/>
          <ac:spMkLst>
            <pc:docMk/>
            <pc:sldMk cId="2185652443" sldId="308"/>
            <ac:spMk id="2" creationId="{98F77B55-6E50-4F93-B9D8-07625C54F0B2}"/>
          </ac:spMkLst>
        </pc:spChg>
        <pc:spChg chg="mod">
          <ac:chgData name="" userId="495979f9a431ddb0" providerId="LiveId" clId="{BECBB2A6-72FE-40F6-A5F6-D35C01EB0FEA}" dt="2020-11-29T00:53:25.199" v="1060" actId="20577"/>
          <ac:spMkLst>
            <pc:docMk/>
            <pc:sldMk cId="2185652443" sldId="308"/>
            <ac:spMk id="3" creationId="{D663A239-FF85-4E9F-B2E1-3FA7F93C08AD}"/>
          </ac:spMkLst>
        </pc:spChg>
      </pc:sldChg>
    </pc:docChg>
  </pc:docChgLst>
  <pc:docChgLst>
    <pc:chgData userId="495979f9a431ddb0" providerId="LiveId" clId="{DA8664EC-37B6-4D95-9A04-661D938176E5}"/>
    <pc:docChg chg="custSel addSld delSld modSld">
      <pc:chgData name="" userId="495979f9a431ddb0" providerId="LiveId" clId="{DA8664EC-37B6-4D95-9A04-661D938176E5}" dt="2020-12-06T01:15:06.941" v="1341" actId="20577"/>
      <pc:docMkLst>
        <pc:docMk/>
      </pc:docMkLst>
      <pc:sldChg chg="modSp">
        <pc:chgData name="" userId="495979f9a431ddb0" providerId="LiveId" clId="{DA8664EC-37B6-4D95-9A04-661D938176E5}" dt="2020-12-05T23:58:33.669" v="13" actId="20577"/>
        <pc:sldMkLst>
          <pc:docMk/>
          <pc:sldMk cId="1753943686" sldId="298"/>
        </pc:sldMkLst>
        <pc:spChg chg="mod">
          <ac:chgData name="" userId="495979f9a431ddb0" providerId="LiveId" clId="{DA8664EC-37B6-4D95-9A04-661D938176E5}" dt="2020-12-05T23:58:33.669" v="13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DA8664EC-37B6-4D95-9A04-661D938176E5}" dt="2020-12-05T23:59:46.480" v="85" actId="20577"/>
        <pc:sldMkLst>
          <pc:docMk/>
          <pc:sldMk cId="3777021594" sldId="303"/>
        </pc:sldMkLst>
        <pc:spChg chg="mod">
          <ac:chgData name="" userId="495979f9a431ddb0" providerId="LiveId" clId="{DA8664EC-37B6-4D95-9A04-661D938176E5}" dt="2020-12-05T23:59:33.497" v="70" actId="1076"/>
          <ac:spMkLst>
            <pc:docMk/>
            <pc:sldMk cId="3777021594" sldId="303"/>
            <ac:spMk id="4" creationId="{42AB8753-3567-42F2-B093-221A3A3BC7FA}"/>
          </ac:spMkLst>
        </pc:spChg>
        <pc:spChg chg="mod">
          <ac:chgData name="" userId="495979f9a431ddb0" providerId="LiveId" clId="{DA8664EC-37B6-4D95-9A04-661D938176E5}" dt="2020-12-05T23:59:46.480" v="85" actId="20577"/>
          <ac:spMkLst>
            <pc:docMk/>
            <pc:sldMk cId="3777021594" sldId="303"/>
            <ac:spMk id="8" creationId="{7D2C9FD9-6243-4952-ABA6-E5D86D00A124}"/>
          </ac:spMkLst>
        </pc:spChg>
        <pc:picChg chg="add mod modCrop">
          <ac:chgData name="" userId="495979f9a431ddb0" providerId="LiveId" clId="{DA8664EC-37B6-4D95-9A04-661D938176E5}" dt="2020-12-05T23:59:27.288" v="67" actId="1076"/>
          <ac:picMkLst>
            <pc:docMk/>
            <pc:sldMk cId="3777021594" sldId="303"/>
            <ac:picMk id="3" creationId="{957EF001-EDA3-4E22-B886-11F71B681F6A}"/>
          </ac:picMkLst>
        </pc:picChg>
        <pc:picChg chg="del">
          <ac:chgData name="" userId="495979f9a431ddb0" providerId="LiveId" clId="{DA8664EC-37B6-4D95-9A04-661D938176E5}" dt="2020-12-05T23:59:08.079" v="64" actId="478"/>
          <ac:picMkLst>
            <pc:docMk/>
            <pc:sldMk cId="3777021594" sldId="303"/>
            <ac:picMk id="5" creationId="{FB351CAA-98AD-432F-866C-95F087D813B1}"/>
          </ac:picMkLst>
        </pc:picChg>
      </pc:sldChg>
      <pc:sldChg chg="addSp delSp modSp">
        <pc:chgData name="" userId="495979f9a431ddb0" providerId="LiveId" clId="{DA8664EC-37B6-4D95-9A04-661D938176E5}" dt="2020-12-06T01:15:06.941" v="1341" actId="20577"/>
        <pc:sldMkLst>
          <pc:docMk/>
          <pc:sldMk cId="4232748695" sldId="307"/>
        </pc:sldMkLst>
        <pc:spChg chg="mod">
          <ac:chgData name="" userId="495979f9a431ddb0" providerId="LiveId" clId="{DA8664EC-37B6-4D95-9A04-661D938176E5}" dt="2020-12-06T01:13:53.303" v="1168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DA8664EC-37B6-4D95-9A04-661D938176E5}" dt="2020-12-06T01:15:06.941" v="1341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DA8664EC-37B6-4D95-9A04-661D938176E5}" dt="2020-12-06T01:14:49.072" v="1244" actId="114"/>
          <ac:spMkLst>
            <pc:docMk/>
            <pc:sldMk cId="4232748695" sldId="307"/>
            <ac:spMk id="6" creationId="{44A417E2-C917-44ED-91F6-850AAE6D8142}"/>
          </ac:spMkLst>
        </pc:spChg>
        <pc:picChg chg="add mod modCrop">
          <ac:chgData name="" userId="495979f9a431ddb0" providerId="LiveId" clId="{DA8664EC-37B6-4D95-9A04-661D938176E5}" dt="2020-12-06T01:13:49.523" v="1167" actId="1076"/>
          <ac:picMkLst>
            <pc:docMk/>
            <pc:sldMk cId="4232748695" sldId="307"/>
            <ac:picMk id="5" creationId="{7C1B6E01-ADE7-4BF7-934E-37CEE28D948B}"/>
          </ac:picMkLst>
        </pc:picChg>
        <pc:picChg chg="del">
          <ac:chgData name="" userId="495979f9a431ddb0" providerId="LiveId" clId="{DA8664EC-37B6-4D95-9A04-661D938176E5}" dt="2020-12-06T01:13:31.656" v="1163" actId="478"/>
          <ac:picMkLst>
            <pc:docMk/>
            <pc:sldMk cId="4232748695" sldId="307"/>
            <ac:picMk id="7" creationId="{093B1695-C0B8-4EAA-A5DD-B8D48E927B7D}"/>
          </ac:picMkLst>
        </pc:picChg>
      </pc:sldChg>
      <pc:sldChg chg="addSp delSp modSp">
        <pc:chgData name="" userId="495979f9a431ddb0" providerId="LiveId" clId="{DA8664EC-37B6-4D95-9A04-661D938176E5}" dt="2020-12-06T01:11:20.739" v="1162" actId="1076"/>
        <pc:sldMkLst>
          <pc:docMk/>
          <pc:sldMk cId="2185652443" sldId="308"/>
        </pc:sldMkLst>
        <pc:spChg chg="mod">
          <ac:chgData name="" userId="495979f9a431ddb0" providerId="LiveId" clId="{DA8664EC-37B6-4D95-9A04-661D938176E5}" dt="2020-12-06T00:00:50.682" v="94" actId="20577"/>
          <ac:spMkLst>
            <pc:docMk/>
            <pc:sldMk cId="2185652443" sldId="308"/>
            <ac:spMk id="2" creationId="{98F77B55-6E50-4F93-B9D8-07625C54F0B2}"/>
          </ac:spMkLst>
        </pc:spChg>
        <pc:spChg chg="mod">
          <ac:chgData name="" userId="495979f9a431ddb0" providerId="LiveId" clId="{DA8664EC-37B6-4D95-9A04-661D938176E5}" dt="2020-12-06T01:10:11.420" v="1152" actId="20577"/>
          <ac:spMkLst>
            <pc:docMk/>
            <pc:sldMk cId="2185652443" sldId="308"/>
            <ac:spMk id="3" creationId="{D663A239-FF85-4E9F-B2E1-3FA7F93C08AD}"/>
          </ac:spMkLst>
        </pc:spChg>
        <pc:spChg chg="add mod">
          <ac:chgData name="" userId="495979f9a431ddb0" providerId="LiveId" clId="{DA8664EC-37B6-4D95-9A04-661D938176E5}" dt="2020-12-06T01:10:42.516" v="1156" actId="403"/>
          <ac:spMkLst>
            <pc:docMk/>
            <pc:sldMk cId="2185652443" sldId="308"/>
            <ac:spMk id="6" creationId="{ADE5C0E4-B012-4618-B8B1-2B818FEEBBF1}"/>
          </ac:spMkLst>
        </pc:spChg>
        <pc:spChg chg="add mod">
          <ac:chgData name="" userId="495979f9a431ddb0" providerId="LiveId" clId="{DA8664EC-37B6-4D95-9A04-661D938176E5}" dt="2020-12-06T01:11:20.739" v="1162" actId="1076"/>
          <ac:spMkLst>
            <pc:docMk/>
            <pc:sldMk cId="2185652443" sldId="308"/>
            <ac:spMk id="7" creationId="{E42609DF-7370-4DE0-ADD2-5E7727EF4A1A}"/>
          </ac:spMkLst>
        </pc:spChg>
        <pc:spChg chg="add del mod">
          <ac:chgData name="" userId="495979f9a431ddb0" providerId="LiveId" clId="{DA8664EC-37B6-4D95-9A04-661D938176E5}" dt="2020-12-06T01:11:14.914" v="1161" actId="478"/>
          <ac:spMkLst>
            <pc:docMk/>
            <pc:sldMk cId="2185652443" sldId="308"/>
            <ac:spMk id="8" creationId="{F957DE92-A243-4CE3-B2C2-B83567967C25}"/>
          </ac:spMkLst>
        </pc:spChg>
        <pc:picChg chg="add mod">
          <ac:chgData name="" userId="495979f9a431ddb0" providerId="LiveId" clId="{DA8664EC-37B6-4D95-9A04-661D938176E5}" dt="2020-12-06T01:10:06.524" v="1150" actId="1076"/>
          <ac:picMkLst>
            <pc:docMk/>
            <pc:sldMk cId="2185652443" sldId="308"/>
            <ac:picMk id="5" creationId="{9A002BC4-275B-480E-A92E-7E9AC7CD8419}"/>
          </ac:picMkLst>
        </pc:picChg>
      </pc:sldChg>
      <pc:sldChg chg="del">
        <pc:chgData name="" userId="495979f9a431ddb0" providerId="LiveId" clId="{DA8664EC-37B6-4D95-9A04-661D938176E5}" dt="2020-12-06T00:08:36.412" v="159" actId="2696"/>
        <pc:sldMkLst>
          <pc:docMk/>
          <pc:sldMk cId="1919662250" sldId="309"/>
        </pc:sldMkLst>
      </pc:sldChg>
      <pc:sldChg chg="addSp modSp add">
        <pc:chgData name="" userId="495979f9a431ddb0" providerId="LiveId" clId="{DA8664EC-37B6-4D95-9A04-661D938176E5}" dt="2020-12-06T01:08:59.752" v="1147" actId="20577"/>
        <pc:sldMkLst>
          <pc:docMk/>
          <pc:sldMk cId="3797900549" sldId="309"/>
        </pc:sldMkLst>
        <pc:spChg chg="mod">
          <ac:chgData name="" userId="495979f9a431ddb0" providerId="LiveId" clId="{DA8664EC-37B6-4D95-9A04-661D938176E5}" dt="2020-12-06T00:09:22.982" v="217" actId="20577"/>
          <ac:spMkLst>
            <pc:docMk/>
            <pc:sldMk cId="3797900549" sldId="309"/>
            <ac:spMk id="2" creationId="{211D1F17-A591-44D4-8E8F-FD795601C172}"/>
          </ac:spMkLst>
        </pc:spChg>
        <pc:spChg chg="mod">
          <ac:chgData name="" userId="495979f9a431ddb0" providerId="LiveId" clId="{DA8664EC-37B6-4D95-9A04-661D938176E5}" dt="2020-12-06T01:08:59.752" v="1147" actId="20577"/>
          <ac:spMkLst>
            <pc:docMk/>
            <pc:sldMk cId="3797900549" sldId="309"/>
            <ac:spMk id="3" creationId="{A86B5D81-B035-466C-80B5-2BC0F4CB49A8}"/>
          </ac:spMkLst>
        </pc:spChg>
        <pc:picChg chg="add mod">
          <ac:chgData name="" userId="495979f9a431ddb0" providerId="LiveId" clId="{DA8664EC-37B6-4D95-9A04-661D938176E5}" dt="2020-12-06T01:08:50.203" v="1123" actId="1076"/>
          <ac:picMkLst>
            <pc:docMk/>
            <pc:sldMk cId="3797900549" sldId="309"/>
            <ac:picMk id="5" creationId="{6BA67CD7-3B31-4F23-9580-ABDA2D830A60}"/>
          </ac:picMkLst>
        </pc:picChg>
      </pc:sldChg>
      <pc:sldChg chg="addSp modSp add">
        <pc:chgData name="" userId="495979f9a431ddb0" providerId="LiveId" clId="{DA8664EC-37B6-4D95-9A04-661D938176E5}" dt="2020-12-06T01:07:30.167" v="1121" actId="1076"/>
        <pc:sldMkLst>
          <pc:docMk/>
          <pc:sldMk cId="3673075413" sldId="310"/>
        </pc:sldMkLst>
        <pc:spChg chg="mod">
          <ac:chgData name="" userId="495979f9a431ddb0" providerId="LiveId" clId="{DA8664EC-37B6-4D95-9A04-661D938176E5}" dt="2020-12-06T01:07:19.662" v="1118" actId="14100"/>
          <ac:spMkLst>
            <pc:docMk/>
            <pc:sldMk cId="3673075413" sldId="310"/>
            <ac:spMk id="2" creationId="{DC17BE90-B437-42D0-81EB-D0C33F3086A2}"/>
          </ac:spMkLst>
        </pc:spChg>
        <pc:spChg chg="mod">
          <ac:chgData name="" userId="495979f9a431ddb0" providerId="LiveId" clId="{DA8664EC-37B6-4D95-9A04-661D938176E5}" dt="2020-12-06T01:07:19.662" v="1118" actId="14100"/>
          <ac:spMkLst>
            <pc:docMk/>
            <pc:sldMk cId="3673075413" sldId="310"/>
            <ac:spMk id="3" creationId="{7FCB69D2-EB75-450C-8438-4684C52E4016}"/>
          </ac:spMkLst>
        </pc:spChg>
        <pc:spChg chg="add mod">
          <ac:chgData name="" userId="495979f9a431ddb0" providerId="LiveId" clId="{DA8664EC-37B6-4D95-9A04-661D938176E5}" dt="2020-12-06T01:07:30.167" v="1121" actId="1076"/>
          <ac:spMkLst>
            <pc:docMk/>
            <pc:sldMk cId="3673075413" sldId="310"/>
            <ac:spMk id="6" creationId="{C8CCD425-7F7F-4A36-BFBA-0660F9BE1C35}"/>
          </ac:spMkLst>
        </pc:spChg>
        <pc:picChg chg="add mod">
          <ac:chgData name="" userId="495979f9a431ddb0" providerId="LiveId" clId="{DA8664EC-37B6-4D95-9A04-661D938176E5}" dt="2020-12-06T01:07:15.463" v="1117" actId="1076"/>
          <ac:picMkLst>
            <pc:docMk/>
            <pc:sldMk cId="3673075413" sldId="310"/>
            <ac:picMk id="5" creationId="{75315C28-490B-4694-AD1B-14BC503C632C}"/>
          </ac:picMkLst>
        </pc:picChg>
      </pc:sldChg>
      <pc:sldChg chg="del">
        <pc:chgData name="" userId="495979f9a431ddb0" providerId="LiveId" clId="{DA8664EC-37B6-4D95-9A04-661D938176E5}" dt="2020-12-06T00:08:36.417" v="160" actId="2696"/>
        <pc:sldMkLst>
          <pc:docMk/>
          <pc:sldMk cId="4224767672" sldId="310"/>
        </pc:sldMkLst>
      </pc:sldChg>
      <pc:sldChg chg="del">
        <pc:chgData name="" userId="495979f9a431ddb0" providerId="LiveId" clId="{DA8664EC-37B6-4D95-9A04-661D938176E5}" dt="2020-12-06T00:08:36.421" v="161" actId="2696"/>
        <pc:sldMkLst>
          <pc:docMk/>
          <pc:sldMk cId="1145466625" sldId="311"/>
        </pc:sldMkLst>
      </pc:sldChg>
      <pc:sldChg chg="addSp modSp add">
        <pc:chgData name="" userId="495979f9a431ddb0" providerId="LiveId" clId="{DA8664EC-37B6-4D95-9A04-661D938176E5}" dt="2020-12-06T01:05:46.634" v="1115" actId="1076"/>
        <pc:sldMkLst>
          <pc:docMk/>
          <pc:sldMk cId="1927276271" sldId="311"/>
        </pc:sldMkLst>
        <pc:spChg chg="mod">
          <ac:chgData name="" userId="495979f9a431ddb0" providerId="LiveId" clId="{DA8664EC-37B6-4D95-9A04-661D938176E5}" dt="2020-12-06T00:23:49.513" v="704" actId="20577"/>
          <ac:spMkLst>
            <pc:docMk/>
            <pc:sldMk cId="1927276271" sldId="311"/>
            <ac:spMk id="2" creationId="{D762EC3A-F424-496D-B367-73B6C6BE6A4C}"/>
          </ac:spMkLst>
        </pc:spChg>
        <pc:spChg chg="mod">
          <ac:chgData name="" userId="495979f9a431ddb0" providerId="LiveId" clId="{DA8664EC-37B6-4D95-9A04-661D938176E5}" dt="2020-12-06T00:48:52.637" v="894" actId="20577"/>
          <ac:spMkLst>
            <pc:docMk/>
            <pc:sldMk cId="1927276271" sldId="311"/>
            <ac:spMk id="3" creationId="{2393FDCC-4F33-4A8E-BFC6-0B2B4E2EAF44}"/>
          </ac:spMkLst>
        </pc:spChg>
        <pc:spChg chg="add mod">
          <ac:chgData name="" userId="495979f9a431ddb0" providerId="LiveId" clId="{DA8664EC-37B6-4D95-9A04-661D938176E5}" dt="2020-12-06T01:05:46.634" v="1115" actId="1076"/>
          <ac:spMkLst>
            <pc:docMk/>
            <pc:sldMk cId="1927276271" sldId="311"/>
            <ac:spMk id="6" creationId="{A0B4FB5C-33F4-4CCB-9B32-3BDB78C8325D}"/>
          </ac:spMkLst>
        </pc:spChg>
        <pc:picChg chg="add mod">
          <ac:chgData name="" userId="495979f9a431ddb0" providerId="LiveId" clId="{DA8664EC-37B6-4D95-9A04-661D938176E5}" dt="2020-12-06T01:05:36.115" v="1110" actId="1076"/>
          <ac:picMkLst>
            <pc:docMk/>
            <pc:sldMk cId="1927276271" sldId="311"/>
            <ac:picMk id="5" creationId="{3C109E74-BF47-49EC-9E6C-4997E653C87D}"/>
          </ac:picMkLst>
        </pc:picChg>
      </pc:sldChg>
      <pc:sldChg chg="addSp modSp add">
        <pc:chgData name="" userId="495979f9a431ddb0" providerId="LiveId" clId="{DA8664EC-37B6-4D95-9A04-661D938176E5}" dt="2020-12-06T01:03:02.370" v="1107" actId="1076"/>
        <pc:sldMkLst>
          <pc:docMk/>
          <pc:sldMk cId="1688571197" sldId="312"/>
        </pc:sldMkLst>
        <pc:spChg chg="mod">
          <ac:chgData name="" userId="495979f9a431ddb0" providerId="LiveId" clId="{DA8664EC-37B6-4D95-9A04-661D938176E5}" dt="2020-12-06T00:56:59.351" v="905" actId="20577"/>
          <ac:spMkLst>
            <pc:docMk/>
            <pc:sldMk cId="1688571197" sldId="312"/>
            <ac:spMk id="2" creationId="{240C480C-9469-467C-80A6-166B61656279}"/>
          </ac:spMkLst>
        </pc:spChg>
        <pc:spChg chg="mod">
          <ac:chgData name="" userId="495979f9a431ddb0" providerId="LiveId" clId="{DA8664EC-37B6-4D95-9A04-661D938176E5}" dt="2020-12-06T00:57:19.975" v="1034" actId="20577"/>
          <ac:spMkLst>
            <pc:docMk/>
            <pc:sldMk cId="1688571197" sldId="312"/>
            <ac:spMk id="3" creationId="{9EB624BE-42F2-44D5-8153-CC194C835A1F}"/>
          </ac:spMkLst>
        </pc:spChg>
        <pc:spChg chg="add mod">
          <ac:chgData name="" userId="495979f9a431ddb0" providerId="LiveId" clId="{DA8664EC-37B6-4D95-9A04-661D938176E5}" dt="2020-12-06T01:03:02.370" v="1107" actId="1076"/>
          <ac:spMkLst>
            <pc:docMk/>
            <pc:sldMk cId="1688571197" sldId="312"/>
            <ac:spMk id="6" creationId="{F8671D47-5FA4-4885-B2D7-352F496BE041}"/>
          </ac:spMkLst>
        </pc:spChg>
        <pc:picChg chg="add mod modCrop">
          <ac:chgData name="" userId="495979f9a431ddb0" providerId="LiveId" clId="{DA8664EC-37B6-4D95-9A04-661D938176E5}" dt="2020-12-06T01:02:39.858" v="1101" actId="1076"/>
          <ac:picMkLst>
            <pc:docMk/>
            <pc:sldMk cId="1688571197" sldId="312"/>
            <ac:picMk id="5" creationId="{B75D1349-C0BE-4B6C-A917-12DBD79F026E}"/>
          </ac:picMkLst>
        </pc:picChg>
      </pc:sldChg>
      <pc:sldChg chg="del">
        <pc:chgData name="" userId="495979f9a431ddb0" providerId="LiveId" clId="{DA8664EC-37B6-4D95-9A04-661D938176E5}" dt="2020-12-06T00:08:36.424" v="162" actId="2696"/>
        <pc:sldMkLst>
          <pc:docMk/>
          <pc:sldMk cId="2064423267" sldId="312"/>
        </pc:sldMkLst>
      </pc:sldChg>
      <pc:sldChg chg="del">
        <pc:chgData name="" userId="495979f9a431ddb0" providerId="LiveId" clId="{DA8664EC-37B6-4D95-9A04-661D938176E5}" dt="2020-12-06T00:08:36.428" v="163" actId="2696"/>
        <pc:sldMkLst>
          <pc:docMk/>
          <pc:sldMk cId="458021503" sldId="313"/>
        </pc:sldMkLst>
      </pc:sldChg>
      <pc:sldChg chg="addSp delSp modSp add">
        <pc:chgData name="" userId="495979f9a431ddb0" providerId="LiveId" clId="{DA8664EC-37B6-4D95-9A04-661D938176E5}" dt="2020-12-06T00:58:23.635" v="1098" actId="1076"/>
        <pc:sldMkLst>
          <pc:docMk/>
          <pc:sldMk cId="1065126895" sldId="313"/>
        </pc:sldMkLst>
        <pc:spChg chg="mod">
          <ac:chgData name="" userId="495979f9a431ddb0" providerId="LiveId" clId="{DA8664EC-37B6-4D95-9A04-661D938176E5}" dt="2020-12-06T00:58:05.396" v="1091" actId="20577"/>
          <ac:spMkLst>
            <pc:docMk/>
            <pc:sldMk cId="1065126895" sldId="313"/>
            <ac:spMk id="2" creationId="{9987B151-9487-44EC-AF7A-0EBCABEEBCB4}"/>
          </ac:spMkLst>
        </pc:spChg>
        <pc:spChg chg="del mod">
          <ac:chgData name="" userId="495979f9a431ddb0" providerId="LiveId" clId="{DA8664EC-37B6-4D95-9A04-661D938176E5}" dt="2020-12-06T00:57:54.101" v="1063"/>
          <ac:spMkLst>
            <pc:docMk/>
            <pc:sldMk cId="1065126895" sldId="313"/>
            <ac:spMk id="3" creationId="{73A701A1-7407-4F39-86AB-41732E85C03D}"/>
          </ac:spMkLst>
        </pc:spChg>
        <pc:spChg chg="add mod">
          <ac:chgData name="" userId="495979f9a431ddb0" providerId="LiveId" clId="{DA8664EC-37B6-4D95-9A04-661D938176E5}" dt="2020-12-06T00:58:23.635" v="1098" actId="1076"/>
          <ac:spMkLst>
            <pc:docMk/>
            <pc:sldMk cId="1065126895" sldId="313"/>
            <ac:spMk id="6" creationId="{DFE050E7-5CBB-4D47-A166-463A87D8742A}"/>
          </ac:spMkLst>
        </pc:spChg>
        <pc:picChg chg="add mod">
          <ac:chgData name="" userId="495979f9a431ddb0" providerId="LiveId" clId="{DA8664EC-37B6-4D95-9A04-661D938176E5}" dt="2020-12-06T00:57:54.101" v="1063"/>
          <ac:picMkLst>
            <pc:docMk/>
            <pc:sldMk cId="1065126895" sldId="313"/>
            <ac:picMk id="5" creationId="{07BB6213-07B5-4A8F-8F0E-460740D0D866}"/>
          </ac:picMkLst>
        </pc:picChg>
      </pc:sldChg>
      <pc:sldChg chg="del">
        <pc:chgData name="" userId="495979f9a431ddb0" providerId="LiveId" clId="{DA8664EC-37B6-4D95-9A04-661D938176E5}" dt="2020-12-06T00:08:36.434" v="164" actId="2696"/>
        <pc:sldMkLst>
          <pc:docMk/>
          <pc:sldMk cId="504452343" sldId="314"/>
        </pc:sldMkLst>
      </pc:sldChg>
      <pc:sldChg chg="del">
        <pc:chgData name="" userId="495979f9a431ddb0" providerId="LiveId" clId="{DA8664EC-37B6-4D95-9A04-661D938176E5}" dt="2020-12-06T00:08:36.438" v="165" actId="2696"/>
        <pc:sldMkLst>
          <pc:docMk/>
          <pc:sldMk cId="965160121" sldId="315"/>
        </pc:sldMkLst>
      </pc:sldChg>
    </pc:docChg>
  </pc:docChgLst>
  <pc:docChgLst>
    <pc:chgData userId="495979f9a431ddb0" providerId="LiveId" clId="{63950EC9-D041-47ED-BF3C-E35121025AD2}"/>
    <pc:docChg chg="undo custSel addSld delSld modSld">
      <pc:chgData name="" userId="495979f9a431ddb0" providerId="LiveId" clId="{63950EC9-D041-47ED-BF3C-E35121025AD2}" dt="2020-11-08T00:03:41.820" v="5413" actId="20577"/>
      <pc:docMkLst>
        <pc:docMk/>
      </pc:docMkLst>
      <pc:sldChg chg="addSp delSp modSp">
        <pc:chgData name="" userId="495979f9a431ddb0" providerId="LiveId" clId="{63950EC9-D041-47ED-BF3C-E35121025AD2}" dt="2020-11-08T00:03:41.820" v="5413" actId="20577"/>
        <pc:sldMkLst>
          <pc:docMk/>
          <pc:sldMk cId="4232748695" sldId="307"/>
        </pc:sldMkLst>
        <pc:spChg chg="mod">
          <ac:chgData name="" userId="495979f9a431ddb0" providerId="LiveId" clId="{63950EC9-D041-47ED-BF3C-E35121025AD2}" dt="2020-11-08T00:03:18.226" v="5316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63950EC9-D041-47ED-BF3C-E35121025AD2}" dt="2020-11-08T00:03:41.820" v="5413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63950EC9-D041-47ED-BF3C-E35121025AD2}" dt="2020-11-08T00:02:57.670" v="5312"/>
          <ac:spMkLst>
            <pc:docMk/>
            <pc:sldMk cId="4232748695" sldId="307"/>
            <ac:spMk id="6" creationId="{44A417E2-C917-44ED-91F6-850AAE6D8142}"/>
          </ac:spMkLst>
        </pc:spChg>
        <pc:picChg chg="add mod modCrop">
          <ac:chgData name="" userId="495979f9a431ddb0" providerId="LiveId" clId="{63950EC9-D041-47ED-BF3C-E35121025AD2}" dt="2020-11-08T00:03:14.864" v="5315" actId="1076"/>
          <ac:picMkLst>
            <pc:docMk/>
            <pc:sldMk cId="4232748695" sldId="307"/>
            <ac:picMk id="5" creationId="{4109D833-13E6-4D80-BBBE-C91E3D290D7A}"/>
          </ac:picMkLst>
        </pc:picChg>
        <pc:picChg chg="del">
          <ac:chgData name="" userId="495979f9a431ddb0" providerId="LiveId" clId="{63950EC9-D041-47ED-BF3C-E35121025AD2}" dt="2020-11-08T00:02:55.277" v="5311" actId="478"/>
          <ac:picMkLst>
            <pc:docMk/>
            <pc:sldMk cId="4232748695" sldId="307"/>
            <ac:picMk id="7" creationId="{DB45602A-E1AF-4B60-BBF6-8FBF4DFC2F3B}"/>
          </ac:picMkLst>
        </pc:picChg>
      </pc:sldChg>
    </pc:docChg>
  </pc:docChgLst>
  <pc:docChgLst>
    <pc:chgData userId="495979f9a431ddb0" providerId="LiveId" clId="{3913A029-EDC7-4AB9-981C-83967A5E30BD}"/>
    <pc:docChg chg="undo custSel addSld delSld modSld">
      <pc:chgData name="" userId="495979f9a431ddb0" providerId="LiveId" clId="{3913A029-EDC7-4AB9-981C-83967A5E30BD}" dt="2020-11-15T04:48:11.744" v="3330"/>
      <pc:docMkLst>
        <pc:docMk/>
      </pc:docMkLst>
      <pc:sldChg chg="modSp">
        <pc:chgData name="" userId="495979f9a431ddb0" providerId="LiveId" clId="{3913A029-EDC7-4AB9-981C-83967A5E30BD}" dt="2020-11-14T23:42:31.682" v="19" actId="20577"/>
        <pc:sldMkLst>
          <pc:docMk/>
          <pc:sldMk cId="1753943686" sldId="298"/>
        </pc:sldMkLst>
        <pc:spChg chg="mod">
          <ac:chgData name="" userId="495979f9a431ddb0" providerId="LiveId" clId="{3913A029-EDC7-4AB9-981C-83967A5E30BD}" dt="2020-11-14T23:42:31.682" v="19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3913A029-EDC7-4AB9-981C-83967A5E30BD}" dt="2020-11-14T23:45:30.615" v="135" actId="1076"/>
        <pc:sldMkLst>
          <pc:docMk/>
          <pc:sldMk cId="3777021594" sldId="303"/>
        </pc:sldMkLst>
        <pc:spChg chg="mod">
          <ac:chgData name="" userId="495979f9a431ddb0" providerId="LiveId" clId="{3913A029-EDC7-4AB9-981C-83967A5E30BD}" dt="2020-11-14T23:45:30.615" v="135" actId="1076"/>
          <ac:spMkLst>
            <pc:docMk/>
            <pc:sldMk cId="3777021594" sldId="303"/>
            <ac:spMk id="4" creationId="{42AB8753-3567-42F2-B093-221A3A3BC7FA}"/>
          </ac:spMkLst>
        </pc:spChg>
        <pc:spChg chg="mod">
          <ac:chgData name="" userId="495979f9a431ddb0" providerId="LiveId" clId="{3913A029-EDC7-4AB9-981C-83967A5E30BD}" dt="2020-11-14T23:44:38.253" v="130" actId="20577"/>
          <ac:spMkLst>
            <pc:docMk/>
            <pc:sldMk cId="3777021594" sldId="303"/>
            <ac:spMk id="8" creationId="{7D2C9FD9-6243-4952-ABA6-E5D86D00A124}"/>
          </ac:spMkLst>
        </pc:spChg>
        <pc:picChg chg="add mod">
          <ac:chgData name="" userId="495979f9a431ddb0" providerId="LiveId" clId="{3913A029-EDC7-4AB9-981C-83967A5E30BD}" dt="2020-11-14T23:45:21.559" v="132" actId="1076"/>
          <ac:picMkLst>
            <pc:docMk/>
            <pc:sldMk cId="3777021594" sldId="303"/>
            <ac:picMk id="3" creationId="{7B6AD923-BBD3-446E-844E-9BAB6BE29FB2}"/>
          </ac:picMkLst>
        </pc:picChg>
        <pc:picChg chg="del">
          <ac:chgData name="" userId="495979f9a431ddb0" providerId="LiveId" clId="{3913A029-EDC7-4AB9-981C-83967A5E30BD}" dt="2020-11-14T23:44:18.842" v="22" actId="478"/>
          <ac:picMkLst>
            <pc:docMk/>
            <pc:sldMk cId="3777021594" sldId="303"/>
            <ac:picMk id="5" creationId="{20C6721E-1E3C-486F-9177-9D0CBD6B0DAB}"/>
          </ac:picMkLst>
        </pc:picChg>
      </pc:sldChg>
      <pc:sldChg chg="addSp delSp modSp">
        <pc:chgData name="" userId="495979f9a431ddb0" providerId="LiveId" clId="{3913A029-EDC7-4AB9-981C-83967A5E30BD}" dt="2020-11-15T02:06:54.139" v="1493" actId="20577"/>
        <pc:sldMkLst>
          <pc:docMk/>
          <pc:sldMk cId="4232748695" sldId="307"/>
        </pc:sldMkLst>
        <pc:spChg chg="mod">
          <ac:chgData name="" userId="495979f9a431ddb0" providerId="LiveId" clId="{3913A029-EDC7-4AB9-981C-83967A5E30BD}" dt="2020-11-15T02:04:22.532" v="1123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3913A029-EDC7-4AB9-981C-83967A5E30BD}" dt="2020-11-15T02:06:54.139" v="1493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3913A029-EDC7-4AB9-981C-83967A5E30BD}" dt="2020-11-15T01:56:37.309" v="804" actId="114"/>
          <ac:spMkLst>
            <pc:docMk/>
            <pc:sldMk cId="4232748695" sldId="307"/>
            <ac:spMk id="6" creationId="{44A417E2-C917-44ED-91F6-850AAE6D8142}"/>
          </ac:spMkLst>
        </pc:spChg>
        <pc:picChg chg="add mod">
          <ac:chgData name="" userId="495979f9a431ddb0" providerId="LiveId" clId="{3913A029-EDC7-4AB9-981C-83967A5E30BD}" dt="2020-11-15T01:56:34.614" v="802" actId="1076"/>
          <ac:picMkLst>
            <pc:docMk/>
            <pc:sldMk cId="4232748695" sldId="307"/>
            <ac:picMk id="5" creationId="{EC0C3928-68B5-4961-8262-55EC289AD426}"/>
          </ac:picMkLst>
        </pc:picChg>
        <pc:picChg chg="del">
          <ac:chgData name="" userId="495979f9a431ddb0" providerId="LiveId" clId="{3913A029-EDC7-4AB9-981C-83967A5E30BD}" dt="2020-11-15T01:56:28.845" v="800" actId="478"/>
          <ac:picMkLst>
            <pc:docMk/>
            <pc:sldMk cId="4232748695" sldId="307"/>
            <ac:picMk id="7" creationId="{042F7335-1B0B-4CA7-9238-5A6269947D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C728-6545-4BDD-9700-C81D209CB4A3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4E09B-D387-461D-A434-2C7C03FEB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6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2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raft_ear?utm_source=unsplash&amp;utm_medium=referral&amp;utm_content=creditCopyTex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hyperlink" Target="https://unsplash.com/s/photos/farewell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am_truong?utm_source=unsplash&amp;utm_medium=referral&amp;utm_content=creditCopyTe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unsplash.com/s/photos/tips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ontyson?utm_source=unsplash&amp;utm_medium=referral&amp;utm_content=creditCopyText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question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ascal?utm_source=unsplash&amp;utm_medium=referral&amp;utm_content=creditCopyTex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surrounding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ylka?utm_source=unsplash&amp;utm_medium=referral&amp;utm_content=creditCopyText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detail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iora18?utm_source=unsplash&amp;utm_medium=referral&amp;utm_content=creditCopyText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curious?utm_source=unsplash&amp;utm_medium=referral&amp;utm_content=creditCopyTex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ebacunsplash1?utm_source=unsplash&amp;utm_medium=referral&amp;utm_content=creditCopyText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reflective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pc="300" dirty="0"/>
              <a:t>CS 533</a:t>
            </a:r>
            <a:br>
              <a:rPr lang="en-US" spc="300" dirty="0"/>
            </a:br>
            <a:r>
              <a:rPr lang="en-US" b="1" spc="300" dirty="0"/>
              <a:t>INTRO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Michael Ekstrand</a:t>
            </a:r>
          </a:p>
        </p:txBody>
      </p:sp>
      <p:pic>
        <p:nvPicPr>
          <p:cNvPr id="5" name="Picture 4" descr="Boise State University logo.">
            <a:extLst>
              <a:ext uri="{FF2B5EF4-FFF2-40B4-BE49-F238E27FC236}">
                <a16:creationId xmlns:a16="http://schemas.microsoft.com/office/drawing/2014/main" id="{096C3644-A821-458C-8D93-4667BA67C5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283" y="4632986"/>
            <a:ext cx="3635433" cy="11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D729-DADB-4B50-B8E6-4B7810C8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3357" y="365125"/>
            <a:ext cx="6320444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BA0EB-5D84-4439-8FF0-4CF15516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357" y="1825625"/>
            <a:ext cx="632044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Good data science requires ongoing reflection, study, and practice.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Try to do better science tomorrow than you did yesterday.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417E2-C917-44ED-91F6-850AAE6D8142}"/>
              </a:ext>
            </a:extLst>
          </p:cNvPr>
          <p:cNvSpPr txBox="1"/>
          <p:nvPr/>
        </p:nvSpPr>
        <p:spPr>
          <a:xfrm>
            <a:off x="6641869" y="6127699"/>
            <a:ext cx="52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Jan </a:t>
            </a:r>
            <a:r>
              <a:rPr lang="en-US" i="1" dirty="0" err="1">
                <a:hlinkClick r:id="rId3"/>
              </a:rPr>
              <a:t>Tinneberg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B6E01-ADE7-4BF7-934E-37CEE28D94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45" r="26229"/>
          <a:stretch/>
        </p:blipFill>
        <p:spPr>
          <a:xfrm>
            <a:off x="0" y="0"/>
            <a:ext cx="472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D021-0B39-4137-9D4A-4B98D219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37805-C9A2-44F9-A934-F3955F1D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FD0E96-13A0-4867-B224-E632518A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2C9FD9-6243-4952-ABA6-E5D86D00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500256" cy="4351338"/>
          </a:xfrm>
        </p:spPr>
        <p:txBody>
          <a:bodyPr>
            <a:normAutofit/>
          </a:bodyPr>
          <a:lstStyle/>
          <a:p>
            <a:r>
              <a:rPr lang="en-US" dirty="0"/>
              <a:t>Some concluding tips for your data science work.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B8753-3567-42F2-B093-221A3A3BC7FA}"/>
              </a:ext>
            </a:extLst>
          </p:cNvPr>
          <p:cNvSpPr txBox="1"/>
          <p:nvPr/>
        </p:nvSpPr>
        <p:spPr>
          <a:xfrm>
            <a:off x="2383396" y="5992297"/>
            <a:ext cx="41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Sam Dan Truong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EF001-EDA3-4E22-B886-11F71B681F6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1657" y="0"/>
            <a:ext cx="5560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7B55-6E50-4F93-B9D8-07625C54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3A239-FF85-4E9F-B2E1-3FA7F93C0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731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Good questions are fundamental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002BC4-275B-480E-A92E-7E9AC7CD84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5" y="3003665"/>
            <a:ext cx="3854335" cy="38543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5C0E4-B012-4618-B8B1-2B818FEEBBF1}"/>
              </a:ext>
            </a:extLst>
          </p:cNvPr>
          <p:cNvSpPr txBox="1"/>
          <p:nvPr/>
        </p:nvSpPr>
        <p:spPr>
          <a:xfrm>
            <a:off x="4085705" y="3050771"/>
            <a:ext cx="69993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Tukey:</a:t>
            </a:r>
          </a:p>
          <a:p>
            <a:pPr lvl="1"/>
            <a:r>
              <a:rPr lang="en-US" sz="2400" dirty="0"/>
              <a:t>Far better an approximate answer to the right question, which is often vague, than an exact answer to the wrong question, which can always be made precise.</a:t>
            </a:r>
          </a:p>
          <a:p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2609DF-7370-4DE0-ADD2-5E7727EF4A1A}"/>
              </a:ext>
            </a:extLst>
          </p:cNvPr>
          <p:cNvSpPr/>
          <p:nvPr/>
        </p:nvSpPr>
        <p:spPr>
          <a:xfrm>
            <a:off x="4085705" y="6295276"/>
            <a:ext cx="32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Jon Tyson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8565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D1F17-A591-44D4-8E8F-FD795601C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Reproducibly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B5D81-B035-466C-80B5-2BC0F4CB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32516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many, </a:t>
            </a:r>
            <a:r>
              <a:rPr lang="en-US"/>
              <a:t>many reasons.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But accurate description is easier if work is reproducible (and internally reproduced).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67CD7-3B31-4F23-9580-ABDA2D830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0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BE90-B437-42D0-81EB-D0C33F308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476" y="365125"/>
            <a:ext cx="6503324" cy="1325563"/>
          </a:xfrm>
        </p:spPr>
        <p:txBody>
          <a:bodyPr/>
          <a:lstStyle/>
          <a:p>
            <a:r>
              <a:rPr lang="en-US" dirty="0"/>
              <a:t>Never Lose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B69D2-EB75-450C-8438-4684C52E4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0476" y="1825625"/>
            <a:ext cx="65033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Keep the big picture in mind</a:t>
            </a:r>
          </a:p>
          <a:p>
            <a:r>
              <a:rPr lang="en-US" dirty="0"/>
              <a:t>Goals — Questions — Analysis — Data</a:t>
            </a:r>
          </a:p>
          <a:p>
            <a:r>
              <a:rPr lang="en-US" dirty="0"/>
              <a:t>Keeping the goal in mind helps with:</a:t>
            </a:r>
          </a:p>
          <a:p>
            <a:pPr lvl="1"/>
            <a:r>
              <a:rPr lang="en-US" dirty="0"/>
              <a:t>Contextualizing results</a:t>
            </a:r>
          </a:p>
          <a:p>
            <a:pPr lvl="1"/>
            <a:r>
              <a:rPr lang="en-US" dirty="0"/>
              <a:t>Identifying limitations</a:t>
            </a:r>
          </a:p>
          <a:p>
            <a:pPr lvl="1"/>
            <a:r>
              <a:rPr lang="en-US" dirty="0"/>
              <a:t>Generating next ideas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15C28-490B-4694-AD1B-14BC503C63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455984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CCD425-7F7F-4A36-BFBA-0660F9BE1C35}"/>
              </a:ext>
            </a:extLst>
          </p:cNvPr>
          <p:cNvSpPr/>
          <p:nvPr/>
        </p:nvSpPr>
        <p:spPr>
          <a:xfrm>
            <a:off x="4601104" y="6261854"/>
            <a:ext cx="3589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Adrian </a:t>
            </a:r>
            <a:r>
              <a:rPr lang="en-US" i="1" dirty="0" err="1">
                <a:hlinkClick r:id="rId3"/>
              </a:rPr>
              <a:t>Dascal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7307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EC3A-F424-496D-B367-73B6C6BE6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Overlook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3FDCC-4F33-4A8E-BFC6-0B2B4E2EA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 </a:t>
            </a:r>
            <a:r>
              <a:rPr lang="en-US" b="1" dirty="0"/>
              <a:t>precise</a:t>
            </a:r>
            <a:r>
              <a:rPr lang="en-US" dirty="0"/>
              <a:t> and </a:t>
            </a:r>
            <a:r>
              <a:rPr lang="en-US" b="1" dirty="0"/>
              <a:t>specific</a:t>
            </a:r>
            <a:r>
              <a:rPr lang="en-US" dirty="0"/>
              <a:t> in specifying questions and results</a:t>
            </a:r>
          </a:p>
          <a:p>
            <a:r>
              <a:rPr lang="en-US" dirty="0"/>
              <a:t>Always know what, precisely, you are measuring</a:t>
            </a:r>
          </a:p>
          <a:p>
            <a:r>
              <a:rPr lang="en-US" dirty="0"/>
              <a:t>Communicate precise results &amp; definitions</a:t>
            </a:r>
          </a:p>
          <a:p>
            <a:r>
              <a:rPr lang="en-US" dirty="0"/>
              <a:t>Put them in context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109E74-BF47-49EC-9E6C-4997E653C8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4276056"/>
            <a:ext cx="3311545" cy="2216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0B4FB5C-33F4-4CCB-9B32-3BDB78C8325D}"/>
              </a:ext>
            </a:extLst>
          </p:cNvPr>
          <p:cNvSpPr/>
          <p:nvPr/>
        </p:nvSpPr>
        <p:spPr>
          <a:xfrm>
            <a:off x="4149745" y="6127234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Photo by </a:t>
            </a:r>
            <a:r>
              <a:rPr lang="en-US" i="1" dirty="0" err="1">
                <a:hlinkClick r:id="rId3"/>
              </a:rPr>
              <a:t>dorota</a:t>
            </a:r>
            <a:r>
              <a:rPr lang="en-US" i="1" dirty="0">
                <a:hlinkClick r:id="rId3"/>
              </a:rPr>
              <a:t> </a:t>
            </a:r>
            <a:r>
              <a:rPr lang="en-US" i="1" dirty="0" err="1">
                <a:hlinkClick r:id="rId3"/>
              </a:rPr>
              <a:t>dylka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27276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480C-9469-467C-80A6-166B61656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Curious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624BE-42F2-44D5-8153-CC194C835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more about statistics</a:t>
            </a:r>
          </a:p>
          <a:p>
            <a:r>
              <a:rPr lang="en-US" dirty="0"/>
              <a:t>Learn more about applications</a:t>
            </a:r>
          </a:p>
          <a:p>
            <a:r>
              <a:rPr lang="en-US" dirty="0"/>
              <a:t>Learn more about anything interesting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D1349-C0BE-4B6C-A917-12DBD79F02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2748" y="0"/>
            <a:ext cx="491925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671D47-5FA4-4885-B2D7-352F496BE041}"/>
              </a:ext>
            </a:extLst>
          </p:cNvPr>
          <p:cNvSpPr txBox="1"/>
          <p:nvPr/>
        </p:nvSpPr>
        <p:spPr>
          <a:xfrm>
            <a:off x="2300352" y="6176963"/>
            <a:ext cx="491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 err="1">
                <a:hlinkClick r:id="rId3"/>
              </a:rPr>
              <a:t>Siora</a:t>
            </a:r>
            <a:r>
              <a:rPr lang="en-US" i="1" dirty="0">
                <a:hlinkClick r:id="rId3"/>
              </a:rPr>
              <a:t> Photography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8857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B151-9487-44EC-AF7A-0EBCABEEB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Pause and Reflect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BB6213-07B5-4A8F-8F0E-460740D0D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831" y="1825625"/>
            <a:ext cx="651833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E050E7-5CBB-4D47-A166-463A87D8742A}"/>
              </a:ext>
            </a:extLst>
          </p:cNvPr>
          <p:cNvSpPr txBox="1"/>
          <p:nvPr/>
        </p:nvSpPr>
        <p:spPr>
          <a:xfrm>
            <a:off x="3186545" y="6284422"/>
            <a:ext cx="5818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Lukasz </a:t>
            </a:r>
            <a:r>
              <a:rPr lang="en-US" i="1" dirty="0" err="1">
                <a:hlinkClick r:id="rId3"/>
              </a:rPr>
              <a:t>Saczek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65126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E3436"/>
      </a:dk2>
      <a:lt2>
        <a:srgbClr val="F6F6F5"/>
      </a:lt2>
      <a:accent1>
        <a:srgbClr val="0033A0"/>
      </a:accent1>
      <a:accent2>
        <a:srgbClr val="D64309"/>
      </a:accent2>
      <a:accent3>
        <a:srgbClr val="4E9A06"/>
      </a:accent3>
      <a:accent4>
        <a:srgbClr val="5C3566"/>
      </a:accent4>
      <a:accent5>
        <a:srgbClr val="C4A000"/>
      </a:accent5>
      <a:accent6>
        <a:srgbClr val="8F5902"/>
      </a:accent6>
      <a:hlink>
        <a:srgbClr val="406098"/>
      </a:hlink>
      <a:folHlink>
        <a:srgbClr val="75507B"/>
      </a:folHlink>
    </a:clrScheme>
    <a:fontScheme name="Boise State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20020</TotalTime>
  <Words>233</Words>
  <Application>Microsoft Office PowerPoint</Application>
  <PresentationFormat>Widescreen</PresentationFormat>
  <Paragraphs>45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Oswald</vt:lpstr>
      <vt:lpstr>Lato</vt:lpstr>
      <vt:lpstr>Arial</vt:lpstr>
      <vt:lpstr>Calibri</vt:lpstr>
      <vt:lpstr>Office Theme</vt:lpstr>
      <vt:lpstr>CS 533 INTRO TO DATA SCIENCE</vt:lpstr>
      <vt:lpstr>GENERAL TIPS</vt:lpstr>
      <vt:lpstr>Learning Outcomes</vt:lpstr>
      <vt:lpstr>Questions</vt:lpstr>
      <vt:lpstr>Work Reproducibly</vt:lpstr>
      <vt:lpstr>Never Lose Context</vt:lpstr>
      <vt:lpstr>Don’t Overlook Detail</vt:lpstr>
      <vt:lpstr>Be Curious</vt:lpstr>
      <vt:lpstr>Pause and Reflect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Generated Primary Keys</dc:title>
  <dc:creator>Michael Ekstrand</dc:creator>
  <cp:lastModifiedBy>Michael Ekstrand</cp:lastModifiedBy>
  <cp:revision>596</cp:revision>
  <dcterms:created xsi:type="dcterms:W3CDTF">2020-03-17T14:53:53Z</dcterms:created>
  <dcterms:modified xsi:type="dcterms:W3CDTF">2020-12-06T01:15:08Z</dcterms:modified>
</cp:coreProperties>
</file>